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0_AB76C626.xml" ContentType="application/vnd.ms-powerpoint.comments+xml"/>
  <Override PartName="/ppt/comments/modernComment_102_F1981A3C.xml" ContentType="application/vnd.ms-powerpoint.comments+xml"/>
  <Override PartName="/ppt/comments/modernComment_103_B1693FE4.xml" ContentType="application/vnd.ms-powerpoint.comments+xml"/>
  <Override PartName="/ppt/comments/modernComment_106_304A8914.xml" ContentType="application/vnd.ms-powerpoint.comments+xml"/>
  <Override PartName="/ppt/comments/modernComment_104_1D4D87B6.xml" ContentType="application/vnd.ms-powerpoint.comments+xml"/>
  <Override PartName="/ppt/comments/modernComment_10C_7D92940E.xml" ContentType="application/vnd.ms-powerpoint.comments+xml"/>
  <Override PartName="/ppt/comments/modernComment_105_A125984B.xml" ContentType="application/vnd.ms-powerpoint.comments+xml"/>
  <Override PartName="/ppt/comments/modernComment_10A_F39BBB79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3"/>
  </p:sldMasterIdLst>
  <p:sldIdLst>
    <p:sldId id="256" r:id="rId4"/>
    <p:sldId id="258" r:id="rId5"/>
    <p:sldId id="259" r:id="rId6"/>
    <p:sldId id="262" r:id="rId7"/>
    <p:sldId id="260" r:id="rId8"/>
    <p:sldId id="268" r:id="rId9"/>
    <p:sldId id="261" r:id="rId10"/>
    <p:sldId id="263" r:id="rId11"/>
    <p:sldId id="265" r:id="rId12"/>
    <p:sldId id="264" r:id="rId13"/>
    <p:sldId id="266" r:id="rId14"/>
    <p:sldId id="267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E268343-A2A6-B6D8-EC69-CE67C5B54F68}" name="Gertsch Noah" initials="" userId="S::noah.gertsch@edu.tbz.ch::54d33493-6481-4148-be1b-392d4b4be02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A50EC1-465C-4BC9-AC58-B9BA183C1C12}" v="496" dt="2023-07-10T12:37:10.6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57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192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tsch Noah" userId="54d33493-6481-4148-be1b-392d4b4be02b" providerId="ADAL" clId="{E87CB0D4-3EAD-9846-A8F6-87FBF19FDA09}"/>
    <pc:docChg chg="modSld">
      <pc:chgData name="Gertsch Noah" userId="54d33493-6481-4148-be1b-392d4b4be02b" providerId="ADAL" clId="{E87CB0D4-3EAD-9846-A8F6-87FBF19FDA09}" dt="2023-07-11T06:16:51.063" v="11" actId="20577"/>
      <pc:docMkLst>
        <pc:docMk/>
      </pc:docMkLst>
      <pc:sldChg chg="addCm">
        <pc:chgData name="Gertsch Noah" userId="54d33493-6481-4148-be1b-392d4b4be02b" providerId="ADAL" clId="{E87CB0D4-3EAD-9846-A8F6-87FBF19FDA09}" dt="2023-07-11T06:10:19.966" v="0"/>
        <pc:sldMkLst>
          <pc:docMk/>
          <pc:sldMk cId="2876687910" sldId="25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Gertsch Noah" userId="54d33493-6481-4148-be1b-392d4b4be02b" providerId="ADAL" clId="{E87CB0D4-3EAD-9846-A8F6-87FBF19FDA09}" dt="2023-07-11T06:10:19.966" v="0"/>
              <pc2:cmMkLst xmlns:pc2="http://schemas.microsoft.com/office/powerpoint/2019/9/main/command">
                <pc:docMk/>
                <pc:sldMk cId="2876687910" sldId="256"/>
                <pc2:cmMk id="{26A268D7-C0E2-9844-B2AE-D76D1CA4D619}"/>
              </pc2:cmMkLst>
            </pc226:cmChg>
          </p:ext>
        </pc:extLst>
      </pc:sldChg>
      <pc:sldChg chg="addCm">
        <pc:chgData name="Gertsch Noah" userId="54d33493-6481-4148-be1b-392d4b4be02b" providerId="ADAL" clId="{E87CB0D4-3EAD-9846-A8F6-87FBF19FDA09}" dt="2023-07-11T06:10:30.315" v="1"/>
        <pc:sldMkLst>
          <pc:docMk/>
          <pc:sldMk cId="4053277244" sldId="25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Gertsch Noah" userId="54d33493-6481-4148-be1b-392d4b4be02b" providerId="ADAL" clId="{E87CB0D4-3EAD-9846-A8F6-87FBF19FDA09}" dt="2023-07-11T06:10:30.315" v="1"/>
              <pc2:cmMkLst xmlns:pc2="http://schemas.microsoft.com/office/powerpoint/2019/9/main/command">
                <pc:docMk/>
                <pc:sldMk cId="4053277244" sldId="258"/>
                <pc2:cmMk id="{4CEBD4E4-ED0A-9A44-BB93-8921292103CF}"/>
              </pc2:cmMkLst>
            </pc226:cmChg>
          </p:ext>
        </pc:extLst>
      </pc:sldChg>
      <pc:sldChg chg="addCm">
        <pc:chgData name="Gertsch Noah" userId="54d33493-6481-4148-be1b-392d4b4be02b" providerId="ADAL" clId="{E87CB0D4-3EAD-9846-A8F6-87FBF19FDA09}" dt="2023-07-11T06:10:44.825" v="2"/>
        <pc:sldMkLst>
          <pc:docMk/>
          <pc:sldMk cId="2976464868" sldId="25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Gertsch Noah" userId="54d33493-6481-4148-be1b-392d4b4be02b" providerId="ADAL" clId="{E87CB0D4-3EAD-9846-A8F6-87FBF19FDA09}" dt="2023-07-11T06:10:44.825" v="2"/>
              <pc2:cmMkLst xmlns:pc2="http://schemas.microsoft.com/office/powerpoint/2019/9/main/command">
                <pc:docMk/>
                <pc:sldMk cId="2976464868" sldId="259"/>
                <pc2:cmMk id="{DB05D294-CD9A-6848-8031-7058112E2F8F}"/>
              </pc2:cmMkLst>
            </pc226:cmChg>
          </p:ext>
        </pc:extLst>
      </pc:sldChg>
      <pc:sldChg chg="addCm">
        <pc:chgData name="Gertsch Noah" userId="54d33493-6481-4148-be1b-392d4b4be02b" providerId="ADAL" clId="{E87CB0D4-3EAD-9846-A8F6-87FBF19FDA09}" dt="2023-07-11T06:11:05.108" v="4"/>
        <pc:sldMkLst>
          <pc:docMk/>
          <pc:sldMk cId="491620278" sldId="26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Gertsch Noah" userId="54d33493-6481-4148-be1b-392d4b4be02b" providerId="ADAL" clId="{E87CB0D4-3EAD-9846-A8F6-87FBF19FDA09}" dt="2023-07-11T06:11:05.108" v="4"/>
              <pc2:cmMkLst xmlns:pc2="http://schemas.microsoft.com/office/powerpoint/2019/9/main/command">
                <pc:docMk/>
                <pc:sldMk cId="491620278" sldId="260"/>
                <pc2:cmMk id="{78255224-B50A-864A-A40C-6F8721B67DFE}"/>
              </pc2:cmMkLst>
            </pc226:cmChg>
          </p:ext>
        </pc:extLst>
      </pc:sldChg>
      <pc:sldChg chg="addCm">
        <pc:chgData name="Gertsch Noah" userId="54d33493-6481-4148-be1b-392d4b4be02b" providerId="ADAL" clId="{E87CB0D4-3EAD-9846-A8F6-87FBF19FDA09}" dt="2023-07-11T06:11:20.227" v="6"/>
        <pc:sldMkLst>
          <pc:docMk/>
          <pc:sldMk cId="2703595595" sldId="26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Gertsch Noah" userId="54d33493-6481-4148-be1b-392d4b4be02b" providerId="ADAL" clId="{E87CB0D4-3EAD-9846-A8F6-87FBF19FDA09}" dt="2023-07-11T06:11:20.227" v="6"/>
              <pc2:cmMkLst xmlns:pc2="http://schemas.microsoft.com/office/powerpoint/2019/9/main/command">
                <pc:docMk/>
                <pc:sldMk cId="2703595595" sldId="261"/>
                <pc2:cmMk id="{9789E01A-460B-3B41-B7D4-EBF2E18A1173}"/>
              </pc2:cmMkLst>
            </pc226:cmChg>
          </p:ext>
        </pc:extLst>
      </pc:sldChg>
      <pc:sldChg chg="addCm">
        <pc:chgData name="Gertsch Noah" userId="54d33493-6481-4148-be1b-392d4b4be02b" providerId="ADAL" clId="{E87CB0D4-3EAD-9846-A8F6-87FBF19FDA09}" dt="2023-07-11T06:10:53.336" v="3"/>
        <pc:sldMkLst>
          <pc:docMk/>
          <pc:sldMk cId="810191124" sldId="26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Gertsch Noah" userId="54d33493-6481-4148-be1b-392d4b4be02b" providerId="ADAL" clId="{E87CB0D4-3EAD-9846-A8F6-87FBF19FDA09}" dt="2023-07-11T06:10:53.336" v="3"/>
              <pc2:cmMkLst xmlns:pc2="http://schemas.microsoft.com/office/powerpoint/2019/9/main/command">
                <pc:docMk/>
                <pc:sldMk cId="810191124" sldId="262"/>
                <pc2:cmMk id="{C16DF9CC-AD87-3A4D-A22E-ED426E639B17}"/>
              </pc2:cmMkLst>
            </pc226:cmChg>
          </p:ext>
        </pc:extLst>
      </pc:sldChg>
      <pc:sldChg chg="modSp mod">
        <pc:chgData name="Gertsch Noah" userId="54d33493-6481-4148-be1b-392d4b4be02b" providerId="ADAL" clId="{E87CB0D4-3EAD-9846-A8F6-87FBF19FDA09}" dt="2023-07-11T06:16:51.063" v="11" actId="20577"/>
        <pc:sldMkLst>
          <pc:docMk/>
          <pc:sldMk cId="2289700271" sldId="263"/>
        </pc:sldMkLst>
        <pc:spChg chg="mod">
          <ac:chgData name="Gertsch Noah" userId="54d33493-6481-4148-be1b-392d4b4be02b" providerId="ADAL" clId="{E87CB0D4-3EAD-9846-A8F6-87FBF19FDA09}" dt="2023-07-11T06:16:51.063" v="11" actId="20577"/>
          <ac:spMkLst>
            <pc:docMk/>
            <pc:sldMk cId="2289700271" sldId="263"/>
            <ac:spMk id="6" creationId="{08032BC8-81D4-97B4-F5DC-8B025FB46EE2}"/>
          </ac:spMkLst>
        </pc:spChg>
      </pc:sldChg>
      <pc:sldChg chg="addCm">
        <pc:chgData name="Gertsch Noah" userId="54d33493-6481-4148-be1b-392d4b4be02b" providerId="ADAL" clId="{E87CB0D4-3EAD-9846-A8F6-87FBF19FDA09}" dt="2023-07-11T06:11:55.172" v="7"/>
        <pc:sldMkLst>
          <pc:docMk/>
          <pc:sldMk cId="4087069561" sldId="26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Gertsch Noah" userId="54d33493-6481-4148-be1b-392d4b4be02b" providerId="ADAL" clId="{E87CB0D4-3EAD-9846-A8F6-87FBF19FDA09}" dt="2023-07-11T06:11:55.172" v="7"/>
              <pc2:cmMkLst xmlns:pc2="http://schemas.microsoft.com/office/powerpoint/2019/9/main/command">
                <pc:docMk/>
                <pc:sldMk cId="4087069561" sldId="266"/>
                <pc2:cmMk id="{25EFB065-6C31-0B42-A004-23B6E7290EFC}"/>
              </pc2:cmMkLst>
            </pc226:cmChg>
          </p:ext>
        </pc:extLst>
      </pc:sldChg>
      <pc:sldChg chg="addCm">
        <pc:chgData name="Gertsch Noah" userId="54d33493-6481-4148-be1b-392d4b4be02b" providerId="ADAL" clId="{E87CB0D4-3EAD-9846-A8F6-87FBF19FDA09}" dt="2023-07-11T06:11:11.323" v="5"/>
        <pc:sldMkLst>
          <pc:docMk/>
          <pc:sldMk cId="2106758158" sldId="26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Gertsch Noah" userId="54d33493-6481-4148-be1b-392d4b4be02b" providerId="ADAL" clId="{E87CB0D4-3EAD-9846-A8F6-87FBF19FDA09}" dt="2023-07-11T06:11:11.323" v="5"/>
              <pc2:cmMkLst xmlns:pc2="http://schemas.microsoft.com/office/powerpoint/2019/9/main/command">
                <pc:docMk/>
                <pc:sldMk cId="2106758158" sldId="268"/>
                <pc2:cmMk id="{31AE9EE9-4BAD-AF44-9EC5-00CB0ED591D9}"/>
              </pc2:cmMkLst>
            </pc226:cmChg>
          </p:ext>
        </pc:extLst>
      </pc:sldChg>
    </pc:docChg>
  </pc:docChgLst>
  <pc:docChgLst>
    <pc:chgData name="Winterleitner Dominik Nathanael" userId="9ff20062-681b-48c3-b6da-b21dd758aa80" providerId="ADAL" clId="{62A50EC1-465C-4BC9-AC58-B9BA183C1C12}"/>
    <pc:docChg chg="custSel addSld delSld modSld sldOrd">
      <pc:chgData name="Winterleitner Dominik Nathanael" userId="9ff20062-681b-48c3-b6da-b21dd758aa80" providerId="ADAL" clId="{62A50EC1-465C-4BC9-AC58-B9BA183C1C12}" dt="2023-07-10T12:37:10.605" v="1323" actId="20577"/>
      <pc:docMkLst>
        <pc:docMk/>
      </pc:docMkLst>
      <pc:sldChg chg="addSp delSp modSp mod">
        <pc:chgData name="Winterleitner Dominik Nathanael" userId="9ff20062-681b-48c3-b6da-b21dd758aa80" providerId="ADAL" clId="{62A50EC1-465C-4BC9-AC58-B9BA183C1C12}" dt="2023-07-10T08:58:56.365" v="5" actId="1076"/>
        <pc:sldMkLst>
          <pc:docMk/>
          <pc:sldMk cId="2876687910" sldId="256"/>
        </pc:sldMkLst>
        <pc:spChg chg="mod">
          <ac:chgData name="Winterleitner Dominik Nathanael" userId="9ff20062-681b-48c3-b6da-b21dd758aa80" providerId="ADAL" clId="{62A50EC1-465C-4BC9-AC58-B9BA183C1C12}" dt="2023-07-10T08:58:21.774" v="0" actId="20577"/>
          <ac:spMkLst>
            <pc:docMk/>
            <pc:sldMk cId="2876687910" sldId="256"/>
            <ac:spMk id="5" creationId="{30DE6C9A-0108-7A5D-5969-5C7AF7697134}"/>
          </ac:spMkLst>
        </pc:spChg>
        <pc:picChg chg="del">
          <ac:chgData name="Winterleitner Dominik Nathanael" userId="9ff20062-681b-48c3-b6da-b21dd758aa80" providerId="ADAL" clId="{62A50EC1-465C-4BC9-AC58-B9BA183C1C12}" dt="2023-07-10T08:58:49.369" v="3" actId="478"/>
          <ac:picMkLst>
            <pc:docMk/>
            <pc:sldMk cId="2876687910" sldId="256"/>
            <ac:picMk id="4" creationId="{A2EDC877-75AB-642B-ECCA-ADE1C4132AD2}"/>
          </ac:picMkLst>
        </pc:picChg>
        <pc:picChg chg="mod">
          <ac:chgData name="Winterleitner Dominik Nathanael" userId="9ff20062-681b-48c3-b6da-b21dd758aa80" providerId="ADAL" clId="{62A50EC1-465C-4BC9-AC58-B9BA183C1C12}" dt="2023-07-10T08:58:54.590" v="4" actId="1076"/>
          <ac:picMkLst>
            <pc:docMk/>
            <pc:sldMk cId="2876687910" sldId="256"/>
            <ac:picMk id="1026" creationId="{143E1DAA-7C5D-5095-400B-D09924FD7D7E}"/>
          </ac:picMkLst>
        </pc:picChg>
        <pc:picChg chg="add mod">
          <ac:chgData name="Winterleitner Dominik Nathanael" userId="9ff20062-681b-48c3-b6da-b21dd758aa80" providerId="ADAL" clId="{62A50EC1-465C-4BC9-AC58-B9BA183C1C12}" dt="2023-07-10T08:58:56.365" v="5" actId="1076"/>
          <ac:picMkLst>
            <pc:docMk/>
            <pc:sldMk cId="2876687910" sldId="256"/>
            <ac:picMk id="1028" creationId="{765A708F-2BA8-2ED1-B6A2-439E8121A9C7}"/>
          </ac:picMkLst>
        </pc:picChg>
      </pc:sldChg>
      <pc:sldChg chg="addSp delSp modSp new del mod">
        <pc:chgData name="Winterleitner Dominik Nathanael" userId="9ff20062-681b-48c3-b6da-b21dd758aa80" providerId="ADAL" clId="{62A50EC1-465C-4BC9-AC58-B9BA183C1C12}" dt="2023-07-10T09:43:35.923" v="1265" actId="2696"/>
        <pc:sldMkLst>
          <pc:docMk/>
          <pc:sldMk cId="4286845170" sldId="257"/>
        </pc:sldMkLst>
        <pc:spChg chg="add mod">
          <ac:chgData name="Winterleitner Dominik Nathanael" userId="9ff20062-681b-48c3-b6da-b21dd758aa80" providerId="ADAL" clId="{62A50EC1-465C-4BC9-AC58-B9BA183C1C12}" dt="2023-07-10T09:43:16.675" v="1264" actId="403"/>
          <ac:spMkLst>
            <pc:docMk/>
            <pc:sldMk cId="4286845170" sldId="257"/>
            <ac:spMk id="5" creationId="{2068F90B-208F-F4D9-063B-ED17BA6BE2C8}"/>
          </ac:spMkLst>
        </pc:spChg>
        <pc:spChg chg="add del mod">
          <ac:chgData name="Winterleitner Dominik Nathanael" userId="9ff20062-681b-48c3-b6da-b21dd758aa80" providerId="ADAL" clId="{62A50EC1-465C-4BC9-AC58-B9BA183C1C12}" dt="2023-07-10T09:15:07.145" v="462" actId="478"/>
          <ac:spMkLst>
            <pc:docMk/>
            <pc:sldMk cId="4286845170" sldId="257"/>
            <ac:spMk id="6" creationId="{104670AD-4771-B336-6C7D-4F9715ED8EDD}"/>
          </ac:spMkLst>
        </pc:spChg>
        <pc:picChg chg="add mod">
          <ac:chgData name="Winterleitner Dominik Nathanael" userId="9ff20062-681b-48c3-b6da-b21dd758aa80" providerId="ADAL" clId="{62A50EC1-465C-4BC9-AC58-B9BA183C1C12}" dt="2023-07-10T08:59:43.977" v="24"/>
          <ac:picMkLst>
            <pc:docMk/>
            <pc:sldMk cId="4286845170" sldId="257"/>
            <ac:picMk id="4" creationId="{55CB2A63-7560-474E-D69B-5FCB75CE89BD}"/>
          </ac:picMkLst>
        </pc:picChg>
      </pc:sldChg>
      <pc:sldChg chg="addSp modSp new mod ord">
        <pc:chgData name="Winterleitner Dominik Nathanael" userId="9ff20062-681b-48c3-b6da-b21dd758aa80" providerId="ADAL" clId="{62A50EC1-465C-4BC9-AC58-B9BA183C1C12}" dt="2023-07-10T12:21:52.925" v="1294" actId="20577"/>
        <pc:sldMkLst>
          <pc:docMk/>
          <pc:sldMk cId="4053277244" sldId="258"/>
        </pc:sldMkLst>
        <pc:spChg chg="add mod">
          <ac:chgData name="Winterleitner Dominik Nathanael" userId="9ff20062-681b-48c3-b6da-b21dd758aa80" providerId="ADAL" clId="{62A50EC1-465C-4BC9-AC58-B9BA183C1C12}" dt="2023-07-10T09:03:03.324" v="330" actId="2710"/>
          <ac:spMkLst>
            <pc:docMk/>
            <pc:sldMk cId="4053277244" sldId="258"/>
            <ac:spMk id="5" creationId="{C9A5996D-2639-861F-6C0A-A8DD865FB48A}"/>
          </ac:spMkLst>
        </pc:spChg>
        <pc:spChg chg="add mod">
          <ac:chgData name="Winterleitner Dominik Nathanael" userId="9ff20062-681b-48c3-b6da-b21dd758aa80" providerId="ADAL" clId="{62A50EC1-465C-4BC9-AC58-B9BA183C1C12}" dt="2023-07-10T12:21:52.925" v="1294" actId="20577"/>
          <ac:spMkLst>
            <pc:docMk/>
            <pc:sldMk cId="4053277244" sldId="258"/>
            <ac:spMk id="6" creationId="{985FEE66-BD85-8EB4-D729-D862C019DCD8}"/>
          </ac:spMkLst>
        </pc:spChg>
        <pc:picChg chg="add mod">
          <ac:chgData name="Winterleitner Dominik Nathanael" userId="9ff20062-681b-48c3-b6da-b21dd758aa80" providerId="ADAL" clId="{62A50EC1-465C-4BC9-AC58-B9BA183C1C12}" dt="2023-07-10T12:21:37.438" v="1286" actId="1076"/>
          <ac:picMkLst>
            <pc:docMk/>
            <pc:sldMk cId="4053277244" sldId="258"/>
            <ac:picMk id="4" creationId="{3C5077A1-8F1E-52EB-47C3-C747443FEB58}"/>
          </ac:picMkLst>
        </pc:picChg>
      </pc:sldChg>
      <pc:sldChg chg="addSp modSp new mod modAnim">
        <pc:chgData name="Winterleitner Dominik Nathanael" userId="9ff20062-681b-48c3-b6da-b21dd758aa80" providerId="ADAL" clId="{62A50EC1-465C-4BC9-AC58-B9BA183C1C12}" dt="2023-07-10T12:21:49.381" v="1292" actId="20577"/>
        <pc:sldMkLst>
          <pc:docMk/>
          <pc:sldMk cId="2976464868" sldId="259"/>
        </pc:sldMkLst>
        <pc:spChg chg="add mod">
          <ac:chgData name="Winterleitner Dominik Nathanael" userId="9ff20062-681b-48c3-b6da-b21dd758aa80" providerId="ADAL" clId="{62A50EC1-465C-4BC9-AC58-B9BA183C1C12}" dt="2023-07-10T09:11:27.955" v="394" actId="1076"/>
          <ac:spMkLst>
            <pc:docMk/>
            <pc:sldMk cId="2976464868" sldId="259"/>
            <ac:spMk id="5" creationId="{4806F493-AA96-DA0B-65D8-548F893EDC45}"/>
          </ac:spMkLst>
        </pc:spChg>
        <pc:spChg chg="add mod">
          <ac:chgData name="Winterleitner Dominik Nathanael" userId="9ff20062-681b-48c3-b6da-b21dd758aa80" providerId="ADAL" clId="{62A50EC1-465C-4BC9-AC58-B9BA183C1C12}" dt="2023-07-10T09:14:06.362" v="455" actId="14100"/>
          <ac:spMkLst>
            <pc:docMk/>
            <pc:sldMk cId="2976464868" sldId="259"/>
            <ac:spMk id="6" creationId="{671574FC-E720-ABC9-AA5D-45B714A3C139}"/>
          </ac:spMkLst>
        </pc:spChg>
        <pc:spChg chg="add mod">
          <ac:chgData name="Winterleitner Dominik Nathanael" userId="9ff20062-681b-48c3-b6da-b21dd758aa80" providerId="ADAL" clId="{62A50EC1-465C-4BC9-AC58-B9BA183C1C12}" dt="2023-07-10T12:21:49.381" v="1292" actId="20577"/>
          <ac:spMkLst>
            <pc:docMk/>
            <pc:sldMk cId="2976464868" sldId="259"/>
            <ac:spMk id="7" creationId="{B7B2C6EE-D95A-F404-952D-F2EA7C28AEB2}"/>
          </ac:spMkLst>
        </pc:spChg>
        <pc:picChg chg="add mod">
          <ac:chgData name="Winterleitner Dominik Nathanael" userId="9ff20062-681b-48c3-b6da-b21dd758aa80" providerId="ADAL" clId="{62A50EC1-465C-4BC9-AC58-B9BA183C1C12}" dt="2023-07-10T09:10:49.160" v="334"/>
          <ac:picMkLst>
            <pc:docMk/>
            <pc:sldMk cId="2976464868" sldId="259"/>
            <ac:picMk id="4" creationId="{AE092F96-BA73-84E0-C126-60C328A4E290}"/>
          </ac:picMkLst>
        </pc:picChg>
      </pc:sldChg>
      <pc:sldChg chg="addSp modSp new">
        <pc:chgData name="Winterleitner Dominik Nathanael" userId="9ff20062-681b-48c3-b6da-b21dd758aa80" providerId="ADAL" clId="{62A50EC1-465C-4BC9-AC58-B9BA183C1C12}" dt="2023-07-10T09:12:48.276" v="448" actId="962"/>
        <pc:sldMkLst>
          <pc:docMk/>
          <pc:sldMk cId="491620278" sldId="260"/>
        </pc:sldMkLst>
        <pc:picChg chg="add mod">
          <ac:chgData name="Winterleitner Dominik Nathanael" userId="9ff20062-681b-48c3-b6da-b21dd758aa80" providerId="ADAL" clId="{62A50EC1-465C-4BC9-AC58-B9BA183C1C12}" dt="2023-07-10T09:12:48.276" v="448" actId="962"/>
          <ac:picMkLst>
            <pc:docMk/>
            <pc:sldMk cId="491620278" sldId="260"/>
            <ac:picMk id="4" creationId="{04927C2F-1479-C20C-E8CF-DA73540828E2}"/>
          </ac:picMkLst>
        </pc:picChg>
        <pc:picChg chg="add mod">
          <ac:chgData name="Winterleitner Dominik Nathanael" userId="9ff20062-681b-48c3-b6da-b21dd758aa80" providerId="ADAL" clId="{62A50EC1-465C-4BC9-AC58-B9BA183C1C12}" dt="2023-07-10T09:12:37.464" v="444" actId="14100"/>
          <ac:picMkLst>
            <pc:docMk/>
            <pc:sldMk cId="491620278" sldId="260"/>
            <ac:picMk id="2050" creationId="{49D9BCFC-7E12-5562-E677-B4C8C4B722EF}"/>
          </ac:picMkLst>
        </pc:picChg>
      </pc:sldChg>
      <pc:sldChg chg="addSp modSp new mod ord modAnim">
        <pc:chgData name="Winterleitner Dominik Nathanael" userId="9ff20062-681b-48c3-b6da-b21dd758aa80" providerId="ADAL" clId="{62A50EC1-465C-4BC9-AC58-B9BA183C1C12}" dt="2023-07-10T12:37:10.605" v="1323" actId="20577"/>
        <pc:sldMkLst>
          <pc:docMk/>
          <pc:sldMk cId="2703595595" sldId="261"/>
        </pc:sldMkLst>
        <pc:spChg chg="add mod">
          <ac:chgData name="Winterleitner Dominik Nathanael" userId="9ff20062-681b-48c3-b6da-b21dd758aa80" providerId="ADAL" clId="{62A50EC1-465C-4BC9-AC58-B9BA183C1C12}" dt="2023-07-10T09:17:19.914" v="544" actId="1076"/>
          <ac:spMkLst>
            <pc:docMk/>
            <pc:sldMk cId="2703595595" sldId="261"/>
            <ac:spMk id="5" creationId="{D76803F6-1402-8E12-750E-D5705C4CE253}"/>
          </ac:spMkLst>
        </pc:spChg>
        <pc:spChg chg="add mod">
          <ac:chgData name="Winterleitner Dominik Nathanael" userId="9ff20062-681b-48c3-b6da-b21dd758aa80" providerId="ADAL" clId="{62A50EC1-465C-4BC9-AC58-B9BA183C1C12}" dt="2023-07-10T12:37:10.605" v="1323" actId="20577"/>
          <ac:spMkLst>
            <pc:docMk/>
            <pc:sldMk cId="2703595595" sldId="261"/>
            <ac:spMk id="7" creationId="{5667000F-32CD-B879-6F6E-D9AFC6CDEA2A}"/>
          </ac:spMkLst>
        </pc:spChg>
        <pc:spChg chg="add mod">
          <ac:chgData name="Winterleitner Dominik Nathanael" userId="9ff20062-681b-48c3-b6da-b21dd758aa80" providerId="ADAL" clId="{62A50EC1-465C-4BC9-AC58-B9BA183C1C12}" dt="2023-07-10T12:22:07.818" v="1300" actId="20577"/>
          <ac:spMkLst>
            <pc:docMk/>
            <pc:sldMk cId="2703595595" sldId="261"/>
            <ac:spMk id="8" creationId="{835542B2-ED9D-5213-1D99-662380D80CDC}"/>
          </ac:spMkLst>
        </pc:spChg>
        <pc:picChg chg="add mod">
          <ac:chgData name="Winterleitner Dominik Nathanael" userId="9ff20062-681b-48c3-b6da-b21dd758aa80" providerId="ADAL" clId="{62A50EC1-465C-4BC9-AC58-B9BA183C1C12}" dt="2023-07-10T09:17:12.110" v="540" actId="1076"/>
          <ac:picMkLst>
            <pc:docMk/>
            <pc:sldMk cId="2703595595" sldId="261"/>
            <ac:picMk id="4" creationId="{4D9C72F6-6EA9-4776-F14B-5D3DCE03EA65}"/>
          </ac:picMkLst>
        </pc:picChg>
        <pc:picChg chg="add mod">
          <ac:chgData name="Winterleitner Dominik Nathanael" userId="9ff20062-681b-48c3-b6da-b21dd758aa80" providerId="ADAL" clId="{62A50EC1-465C-4BC9-AC58-B9BA183C1C12}" dt="2023-07-10T09:17:30.467" v="547" actId="1076"/>
          <ac:picMkLst>
            <pc:docMk/>
            <pc:sldMk cId="2703595595" sldId="261"/>
            <ac:picMk id="6" creationId="{8CF530C9-15C0-BF31-BA75-AAA66267E9B8}"/>
          </ac:picMkLst>
        </pc:picChg>
      </pc:sldChg>
      <pc:sldChg chg="addSp modSp new mod modAnim">
        <pc:chgData name="Winterleitner Dominik Nathanael" userId="9ff20062-681b-48c3-b6da-b21dd758aa80" providerId="ADAL" clId="{62A50EC1-465C-4BC9-AC58-B9BA183C1C12}" dt="2023-07-10T12:21:59.631" v="1297" actId="20577"/>
        <pc:sldMkLst>
          <pc:docMk/>
          <pc:sldMk cId="810191124" sldId="262"/>
        </pc:sldMkLst>
        <pc:spChg chg="add mod">
          <ac:chgData name="Winterleitner Dominik Nathanael" userId="9ff20062-681b-48c3-b6da-b21dd758aa80" providerId="ADAL" clId="{62A50EC1-465C-4BC9-AC58-B9BA183C1C12}" dt="2023-07-10T09:16:17.884" v="517" actId="1076"/>
          <ac:spMkLst>
            <pc:docMk/>
            <pc:sldMk cId="810191124" sldId="262"/>
            <ac:spMk id="5" creationId="{610DA7B4-E12D-A5C6-0B5E-CC7D4BEB5335}"/>
          </ac:spMkLst>
        </pc:spChg>
        <pc:spChg chg="add mod">
          <ac:chgData name="Winterleitner Dominik Nathanael" userId="9ff20062-681b-48c3-b6da-b21dd758aa80" providerId="ADAL" clId="{62A50EC1-465C-4BC9-AC58-B9BA183C1C12}" dt="2023-07-10T12:21:59.631" v="1297" actId="20577"/>
          <ac:spMkLst>
            <pc:docMk/>
            <pc:sldMk cId="810191124" sldId="262"/>
            <ac:spMk id="6" creationId="{00740469-9497-3BA9-1667-DB2C65EF4ACF}"/>
          </ac:spMkLst>
        </pc:spChg>
        <pc:picChg chg="add mod">
          <ac:chgData name="Winterleitner Dominik Nathanael" userId="9ff20062-681b-48c3-b6da-b21dd758aa80" providerId="ADAL" clId="{62A50EC1-465C-4BC9-AC58-B9BA183C1C12}" dt="2023-07-10T09:15:53.259" v="509" actId="1076"/>
          <ac:picMkLst>
            <pc:docMk/>
            <pc:sldMk cId="810191124" sldId="262"/>
            <ac:picMk id="4" creationId="{8308E39D-6773-6E72-5378-9D7D1A3E06DA}"/>
          </ac:picMkLst>
        </pc:picChg>
      </pc:sldChg>
      <pc:sldChg chg="addSp modSp new mod">
        <pc:chgData name="Winterleitner Dominik Nathanael" userId="9ff20062-681b-48c3-b6da-b21dd758aa80" providerId="ADAL" clId="{62A50EC1-465C-4BC9-AC58-B9BA183C1C12}" dt="2023-07-10T12:22:13.311" v="1303" actId="20577"/>
        <pc:sldMkLst>
          <pc:docMk/>
          <pc:sldMk cId="2289700271" sldId="263"/>
        </pc:sldMkLst>
        <pc:spChg chg="add mod">
          <ac:chgData name="Winterleitner Dominik Nathanael" userId="9ff20062-681b-48c3-b6da-b21dd758aa80" providerId="ADAL" clId="{62A50EC1-465C-4BC9-AC58-B9BA183C1C12}" dt="2023-07-10T09:27:17.909" v="987" actId="14100"/>
          <ac:spMkLst>
            <pc:docMk/>
            <pc:sldMk cId="2289700271" sldId="263"/>
            <ac:spMk id="5" creationId="{93F97FCE-A5F8-D63C-11B6-B87125D2E9C9}"/>
          </ac:spMkLst>
        </pc:spChg>
        <pc:spChg chg="add mod">
          <ac:chgData name="Winterleitner Dominik Nathanael" userId="9ff20062-681b-48c3-b6da-b21dd758aa80" providerId="ADAL" clId="{62A50EC1-465C-4BC9-AC58-B9BA183C1C12}" dt="2023-07-10T09:27:34.712" v="1028" actId="1076"/>
          <ac:spMkLst>
            <pc:docMk/>
            <pc:sldMk cId="2289700271" sldId="263"/>
            <ac:spMk id="6" creationId="{08032BC8-81D4-97B4-F5DC-8B025FB46EE2}"/>
          </ac:spMkLst>
        </pc:spChg>
        <pc:spChg chg="add mod">
          <ac:chgData name="Winterleitner Dominik Nathanael" userId="9ff20062-681b-48c3-b6da-b21dd758aa80" providerId="ADAL" clId="{62A50EC1-465C-4BC9-AC58-B9BA183C1C12}" dt="2023-07-10T12:22:13.311" v="1303" actId="20577"/>
          <ac:spMkLst>
            <pc:docMk/>
            <pc:sldMk cId="2289700271" sldId="263"/>
            <ac:spMk id="7" creationId="{854BE9B5-561C-D0F9-CCFD-5286F5C6F62A}"/>
          </ac:spMkLst>
        </pc:spChg>
        <pc:picChg chg="add mod">
          <ac:chgData name="Winterleitner Dominik Nathanael" userId="9ff20062-681b-48c3-b6da-b21dd758aa80" providerId="ADAL" clId="{62A50EC1-465C-4BC9-AC58-B9BA183C1C12}" dt="2023-07-10T09:26:05.568" v="875" actId="962"/>
          <ac:picMkLst>
            <pc:docMk/>
            <pc:sldMk cId="2289700271" sldId="263"/>
            <ac:picMk id="4" creationId="{C59B91E1-131D-1AAD-E1AE-44D416E8DE4A}"/>
          </ac:picMkLst>
        </pc:picChg>
      </pc:sldChg>
      <pc:sldChg chg="addSp modSp new mod">
        <pc:chgData name="Winterleitner Dominik Nathanael" userId="9ff20062-681b-48c3-b6da-b21dd758aa80" providerId="ADAL" clId="{62A50EC1-465C-4BC9-AC58-B9BA183C1C12}" dt="2023-07-10T12:22:31.198" v="1309" actId="20577"/>
        <pc:sldMkLst>
          <pc:docMk/>
          <pc:sldMk cId="4261912541" sldId="264"/>
        </pc:sldMkLst>
        <pc:spChg chg="add mod">
          <ac:chgData name="Winterleitner Dominik Nathanael" userId="9ff20062-681b-48c3-b6da-b21dd758aa80" providerId="ADAL" clId="{62A50EC1-465C-4BC9-AC58-B9BA183C1C12}" dt="2023-07-10T09:31:22.844" v="1078" actId="403"/>
          <ac:spMkLst>
            <pc:docMk/>
            <pc:sldMk cId="4261912541" sldId="264"/>
            <ac:spMk id="5" creationId="{A0DC8FFE-6CC4-5B04-C06A-4F83CE10CCD3}"/>
          </ac:spMkLst>
        </pc:spChg>
        <pc:spChg chg="add mod">
          <ac:chgData name="Winterleitner Dominik Nathanael" userId="9ff20062-681b-48c3-b6da-b21dd758aa80" providerId="ADAL" clId="{62A50EC1-465C-4BC9-AC58-B9BA183C1C12}" dt="2023-07-10T12:22:31.198" v="1309" actId="20577"/>
          <ac:spMkLst>
            <pc:docMk/>
            <pc:sldMk cId="4261912541" sldId="264"/>
            <ac:spMk id="6" creationId="{D52E6D59-7B49-DD93-181C-353FE07459A7}"/>
          </ac:spMkLst>
        </pc:spChg>
        <pc:picChg chg="add mod">
          <ac:chgData name="Winterleitner Dominik Nathanael" userId="9ff20062-681b-48c3-b6da-b21dd758aa80" providerId="ADAL" clId="{62A50EC1-465C-4BC9-AC58-B9BA183C1C12}" dt="2023-07-10T09:28:13.601" v="1030"/>
          <ac:picMkLst>
            <pc:docMk/>
            <pc:sldMk cId="4261912541" sldId="264"/>
            <ac:picMk id="4" creationId="{A8E61BB7-CF83-BB63-AE27-A41D6F120FAA}"/>
          </ac:picMkLst>
        </pc:picChg>
      </pc:sldChg>
      <pc:sldChg chg="addSp modSp add mod">
        <pc:chgData name="Winterleitner Dominik Nathanael" userId="9ff20062-681b-48c3-b6da-b21dd758aa80" providerId="ADAL" clId="{62A50EC1-465C-4BC9-AC58-B9BA183C1C12}" dt="2023-07-10T12:22:18.217" v="1306" actId="20577"/>
        <pc:sldMkLst>
          <pc:docMk/>
          <pc:sldMk cId="2472744884" sldId="265"/>
        </pc:sldMkLst>
        <pc:spChg chg="mod">
          <ac:chgData name="Winterleitner Dominik Nathanael" userId="9ff20062-681b-48c3-b6da-b21dd758aa80" providerId="ADAL" clId="{62A50EC1-465C-4BC9-AC58-B9BA183C1C12}" dt="2023-07-10T09:30:41.475" v="1058" actId="20577"/>
          <ac:spMkLst>
            <pc:docMk/>
            <pc:sldMk cId="2472744884" sldId="265"/>
            <ac:spMk id="5" creationId="{93F97FCE-A5F8-D63C-11B6-B87125D2E9C9}"/>
          </ac:spMkLst>
        </pc:spChg>
        <pc:spChg chg="mod">
          <ac:chgData name="Winterleitner Dominik Nathanael" userId="9ff20062-681b-48c3-b6da-b21dd758aa80" providerId="ADAL" clId="{62A50EC1-465C-4BC9-AC58-B9BA183C1C12}" dt="2023-07-10T09:30:52.004" v="1064" actId="20577"/>
          <ac:spMkLst>
            <pc:docMk/>
            <pc:sldMk cId="2472744884" sldId="265"/>
            <ac:spMk id="6" creationId="{08032BC8-81D4-97B4-F5DC-8B025FB46EE2}"/>
          </ac:spMkLst>
        </pc:spChg>
        <pc:spChg chg="add mod">
          <ac:chgData name="Winterleitner Dominik Nathanael" userId="9ff20062-681b-48c3-b6da-b21dd758aa80" providerId="ADAL" clId="{62A50EC1-465C-4BC9-AC58-B9BA183C1C12}" dt="2023-07-10T12:22:18.217" v="1306" actId="20577"/>
          <ac:spMkLst>
            <pc:docMk/>
            <pc:sldMk cId="2472744884" sldId="265"/>
            <ac:spMk id="7" creationId="{1A748030-5E0E-E278-9A5D-DBCDDE3088FA}"/>
          </ac:spMkLst>
        </pc:spChg>
      </pc:sldChg>
      <pc:sldChg chg="addSp delSp modSp add mod">
        <pc:chgData name="Winterleitner Dominik Nathanael" userId="9ff20062-681b-48c3-b6da-b21dd758aa80" providerId="ADAL" clId="{62A50EC1-465C-4BC9-AC58-B9BA183C1C12}" dt="2023-07-10T12:22:35.320" v="1313" actId="20577"/>
        <pc:sldMkLst>
          <pc:docMk/>
          <pc:sldMk cId="4087069561" sldId="266"/>
        </pc:sldMkLst>
        <pc:spChg chg="add del mod">
          <ac:chgData name="Winterleitner Dominik Nathanael" userId="9ff20062-681b-48c3-b6da-b21dd758aa80" providerId="ADAL" clId="{62A50EC1-465C-4BC9-AC58-B9BA183C1C12}" dt="2023-07-10T09:32:35.771" v="1133" actId="20577"/>
          <ac:spMkLst>
            <pc:docMk/>
            <pc:sldMk cId="4087069561" sldId="266"/>
            <ac:spMk id="5" creationId="{A0DC8FFE-6CC4-5B04-C06A-4F83CE10CCD3}"/>
          </ac:spMkLst>
        </pc:spChg>
        <pc:spChg chg="add mod">
          <ac:chgData name="Winterleitner Dominik Nathanael" userId="9ff20062-681b-48c3-b6da-b21dd758aa80" providerId="ADAL" clId="{62A50EC1-465C-4BC9-AC58-B9BA183C1C12}" dt="2023-07-10T12:22:35.320" v="1313" actId="20577"/>
          <ac:spMkLst>
            <pc:docMk/>
            <pc:sldMk cId="4087069561" sldId="266"/>
            <ac:spMk id="6" creationId="{008C435A-60E3-BB31-D05F-B2613E8F24A0}"/>
          </ac:spMkLst>
        </pc:spChg>
        <pc:picChg chg="mod">
          <ac:chgData name="Winterleitner Dominik Nathanael" userId="9ff20062-681b-48c3-b6da-b21dd758aa80" providerId="ADAL" clId="{62A50EC1-465C-4BC9-AC58-B9BA183C1C12}" dt="2023-07-10T09:32:13.735" v="1125" actId="14100"/>
          <ac:picMkLst>
            <pc:docMk/>
            <pc:sldMk cId="4087069561" sldId="266"/>
            <ac:picMk id="4" creationId="{A8E61BB7-CF83-BB63-AE27-A41D6F120FAA}"/>
          </ac:picMkLst>
        </pc:picChg>
        <pc:picChg chg="add del mod">
          <ac:chgData name="Winterleitner Dominik Nathanael" userId="9ff20062-681b-48c3-b6da-b21dd758aa80" providerId="ADAL" clId="{62A50EC1-465C-4BC9-AC58-B9BA183C1C12}" dt="2023-07-10T09:32:04.265" v="1121" actId="478"/>
          <ac:picMkLst>
            <pc:docMk/>
            <pc:sldMk cId="4087069561" sldId="266"/>
            <ac:picMk id="6146" creationId="{3E930F36-F974-2132-85F4-2FD7E3A3C0C0}"/>
          </ac:picMkLst>
        </pc:picChg>
        <pc:picChg chg="add del mod">
          <ac:chgData name="Winterleitner Dominik Nathanael" userId="9ff20062-681b-48c3-b6da-b21dd758aa80" providerId="ADAL" clId="{62A50EC1-465C-4BC9-AC58-B9BA183C1C12}" dt="2023-07-10T09:32:15.722" v="1126"/>
          <ac:picMkLst>
            <pc:docMk/>
            <pc:sldMk cId="4087069561" sldId="266"/>
            <ac:picMk id="6148" creationId="{9077AB10-D7B4-914F-A00E-48038E7B1335}"/>
          </ac:picMkLst>
        </pc:picChg>
        <pc:picChg chg="add mod">
          <ac:chgData name="Winterleitner Dominik Nathanael" userId="9ff20062-681b-48c3-b6da-b21dd758aa80" providerId="ADAL" clId="{62A50EC1-465C-4BC9-AC58-B9BA183C1C12}" dt="2023-07-10T09:32:33.844" v="1132" actId="1076"/>
          <ac:picMkLst>
            <pc:docMk/>
            <pc:sldMk cId="4087069561" sldId="266"/>
            <ac:picMk id="6150" creationId="{CE4BFDE9-A781-7EBB-A7FC-BF69EF3C01FF}"/>
          </ac:picMkLst>
        </pc:picChg>
      </pc:sldChg>
      <pc:sldChg chg="addSp modSp new mod">
        <pc:chgData name="Winterleitner Dominik Nathanael" userId="9ff20062-681b-48c3-b6da-b21dd758aa80" providerId="ADAL" clId="{62A50EC1-465C-4BC9-AC58-B9BA183C1C12}" dt="2023-07-10T12:22:39.010" v="1315" actId="20577"/>
        <pc:sldMkLst>
          <pc:docMk/>
          <pc:sldMk cId="1893193792" sldId="267"/>
        </pc:sldMkLst>
        <pc:spChg chg="add mod">
          <ac:chgData name="Winterleitner Dominik Nathanael" userId="9ff20062-681b-48c3-b6da-b21dd758aa80" providerId="ADAL" clId="{62A50EC1-465C-4BC9-AC58-B9BA183C1C12}" dt="2023-07-10T09:40:14.186" v="1175" actId="1076"/>
          <ac:spMkLst>
            <pc:docMk/>
            <pc:sldMk cId="1893193792" sldId="267"/>
            <ac:spMk id="5" creationId="{56584398-DCDC-3CB2-8310-8FBF2568ACEF}"/>
          </ac:spMkLst>
        </pc:spChg>
        <pc:spChg chg="add mod">
          <ac:chgData name="Winterleitner Dominik Nathanael" userId="9ff20062-681b-48c3-b6da-b21dd758aa80" providerId="ADAL" clId="{62A50EC1-465C-4BC9-AC58-B9BA183C1C12}" dt="2023-07-10T12:22:39.010" v="1315" actId="20577"/>
          <ac:spMkLst>
            <pc:docMk/>
            <pc:sldMk cId="1893193792" sldId="267"/>
            <ac:spMk id="6" creationId="{58C20B71-FE39-DE88-34A8-B18DFBE80456}"/>
          </ac:spMkLst>
        </pc:spChg>
        <pc:picChg chg="add mod">
          <ac:chgData name="Winterleitner Dominik Nathanael" userId="9ff20062-681b-48c3-b6da-b21dd758aa80" providerId="ADAL" clId="{62A50EC1-465C-4BC9-AC58-B9BA183C1C12}" dt="2023-07-10T09:39:54.305" v="1137" actId="962"/>
          <ac:picMkLst>
            <pc:docMk/>
            <pc:sldMk cId="1893193792" sldId="267"/>
            <ac:picMk id="4" creationId="{96C6720B-25B2-AE29-B782-9988BF8588A5}"/>
          </ac:picMkLst>
        </pc:picChg>
      </pc:sldChg>
      <pc:sldChg chg="addSp delSp modSp add mod">
        <pc:chgData name="Winterleitner Dominik Nathanael" userId="9ff20062-681b-48c3-b6da-b21dd758aa80" providerId="ADAL" clId="{62A50EC1-465C-4BC9-AC58-B9BA183C1C12}" dt="2023-07-10T09:44:37.449" v="1273" actId="1076"/>
        <pc:sldMkLst>
          <pc:docMk/>
          <pc:sldMk cId="2106758158" sldId="268"/>
        </pc:sldMkLst>
        <pc:spChg chg="del">
          <ac:chgData name="Winterleitner Dominik Nathanael" userId="9ff20062-681b-48c3-b6da-b21dd758aa80" providerId="ADAL" clId="{62A50EC1-465C-4BC9-AC58-B9BA183C1C12}" dt="2023-07-10T09:44:33.077" v="1271" actId="478"/>
          <ac:spMkLst>
            <pc:docMk/>
            <pc:sldMk cId="2106758158" sldId="268"/>
            <ac:spMk id="2" creationId="{1BC46CD1-46F4-0731-237C-2250BCF7C4E2}"/>
          </ac:spMkLst>
        </pc:spChg>
        <pc:spChg chg="del">
          <ac:chgData name="Winterleitner Dominik Nathanael" userId="9ff20062-681b-48c3-b6da-b21dd758aa80" providerId="ADAL" clId="{62A50EC1-465C-4BC9-AC58-B9BA183C1C12}" dt="2023-07-10T09:44:23.604" v="1268"/>
          <ac:spMkLst>
            <pc:docMk/>
            <pc:sldMk cId="2106758158" sldId="268"/>
            <ac:spMk id="3" creationId="{D51673AA-7049-478E-F606-B84B59B35CB0}"/>
          </ac:spMkLst>
        </pc:spChg>
        <pc:picChg chg="add del">
          <ac:chgData name="Winterleitner Dominik Nathanael" userId="9ff20062-681b-48c3-b6da-b21dd758aa80" providerId="ADAL" clId="{62A50EC1-465C-4BC9-AC58-B9BA183C1C12}" dt="2023-07-10T09:44:26.811" v="1270" actId="478"/>
          <ac:picMkLst>
            <pc:docMk/>
            <pc:sldMk cId="2106758158" sldId="268"/>
            <ac:picMk id="4" creationId="{04927C2F-1479-C20C-E8CF-DA73540828E2}"/>
          </ac:picMkLst>
        </pc:picChg>
        <pc:picChg chg="del">
          <ac:chgData name="Winterleitner Dominik Nathanael" userId="9ff20062-681b-48c3-b6da-b21dd758aa80" providerId="ADAL" clId="{62A50EC1-465C-4BC9-AC58-B9BA183C1C12}" dt="2023-07-10T09:43:51.566" v="1267" actId="478"/>
          <ac:picMkLst>
            <pc:docMk/>
            <pc:sldMk cId="2106758158" sldId="268"/>
            <ac:picMk id="2050" creationId="{49D9BCFC-7E12-5562-E677-B4C8C4B722EF}"/>
          </ac:picMkLst>
        </pc:picChg>
        <pc:picChg chg="add mod">
          <ac:chgData name="Winterleitner Dominik Nathanael" userId="9ff20062-681b-48c3-b6da-b21dd758aa80" providerId="ADAL" clId="{62A50EC1-465C-4BC9-AC58-B9BA183C1C12}" dt="2023-07-10T09:44:37.449" v="1273" actId="1076"/>
          <ac:picMkLst>
            <pc:docMk/>
            <pc:sldMk cId="2106758158" sldId="268"/>
            <ac:picMk id="11266" creationId="{29B3377B-73FB-B551-5922-3B0612FB124D}"/>
          </ac:picMkLst>
        </pc:picChg>
      </pc:sldChg>
    </pc:docChg>
  </pc:docChgLst>
</pc:chgInfo>
</file>

<file path=ppt/comments/modernComment_100_AB76C62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6A268D7-C0E2-9844-B2AE-D76D1CA4D619}" authorId="{7E268343-A2A6-B6D8-EC69-CE67C5B54F68}" created="2023-07-11T06:10:19.945">
    <pc:sldMkLst xmlns:pc="http://schemas.microsoft.com/office/powerpoint/2013/main/command">
      <pc:docMk/>
      <pc:sldMk cId="2876687910" sldId="256"/>
    </pc:sldMkLst>
    <p188:txBody>
      <a:bodyPr/>
      <a:lstStyle/>
      <a:p>
        <a:r>
          <a:rPr lang="de-CH"/>
          <a:t>Noah
</a:t>
        </a:r>
      </a:p>
    </p188:txBody>
  </p188:cm>
</p188:cmLst>
</file>

<file path=ppt/comments/modernComment_102_F1981A3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CEBD4E4-ED0A-9A44-BB93-8921292103CF}" authorId="{7E268343-A2A6-B6D8-EC69-CE67C5B54F68}" created="2023-07-11T06:10:30.298">
    <pc:sldMkLst xmlns:pc="http://schemas.microsoft.com/office/powerpoint/2013/main/command">
      <pc:docMk/>
      <pc:sldMk cId="4053277244" sldId="258"/>
    </pc:sldMkLst>
    <p188:txBody>
      <a:bodyPr/>
      <a:lstStyle/>
      <a:p>
        <a:r>
          <a:rPr lang="de-CH"/>
          <a:t>Kris
</a:t>
        </a:r>
      </a:p>
    </p188:txBody>
  </p188:cm>
</p188:cmLst>
</file>

<file path=ppt/comments/modernComment_103_B1693FE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B05D294-CD9A-6848-8031-7058112E2F8F}" authorId="{7E268343-A2A6-B6D8-EC69-CE67C5B54F68}" created="2023-07-11T06:10:44.795">
    <pc:sldMkLst xmlns:pc="http://schemas.microsoft.com/office/powerpoint/2013/main/command">
      <pc:docMk/>
      <pc:sldMk cId="2976464868" sldId="259"/>
    </pc:sldMkLst>
    <p188:txBody>
      <a:bodyPr/>
      <a:lstStyle/>
      <a:p>
        <a:r>
          <a:rPr lang="de-CH"/>
          <a:t>Noah
</a:t>
        </a:r>
      </a:p>
    </p188:txBody>
  </p188:cm>
</p188:cmLst>
</file>

<file path=ppt/comments/modernComment_104_1D4D87B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8255224-B50A-864A-A40C-6F8721B67DFE}" authorId="{7E268343-A2A6-B6D8-EC69-CE67C5B54F68}" created="2023-07-11T06:11:05.095">
    <pc:sldMkLst xmlns:pc="http://schemas.microsoft.com/office/powerpoint/2013/main/command">
      <pc:docMk/>
      <pc:sldMk cId="491620278" sldId="260"/>
    </pc:sldMkLst>
    <p188:txBody>
      <a:bodyPr/>
      <a:lstStyle/>
      <a:p>
        <a:r>
          <a:rPr lang="de-CH"/>
          <a:t>Domnik</a:t>
        </a:r>
      </a:p>
    </p188:txBody>
  </p188:cm>
</p188:cmLst>
</file>

<file path=ppt/comments/modernComment_105_A125984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789E01A-460B-3B41-B7D4-EBF2E18A1173}" authorId="{7E268343-A2A6-B6D8-EC69-CE67C5B54F68}" created="2023-07-11T06:11:20.192">
    <pc:sldMkLst xmlns:pc="http://schemas.microsoft.com/office/powerpoint/2013/main/command">
      <pc:docMk/>
      <pc:sldMk cId="2703595595" sldId="261"/>
    </pc:sldMkLst>
    <p188:txBody>
      <a:bodyPr/>
      <a:lstStyle/>
      <a:p>
        <a:r>
          <a:rPr lang="de-CH"/>
          <a:t>Domnik
</a:t>
        </a:r>
      </a:p>
    </p188:txBody>
  </p188:cm>
</p188:cmLst>
</file>

<file path=ppt/comments/modernComment_106_304A891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16DF9CC-AD87-3A4D-A22E-ED426E639B17}" authorId="{7E268343-A2A6-B6D8-EC69-CE67C5B54F68}" created="2023-07-11T06:10:53.320">
    <pc:sldMkLst xmlns:pc="http://schemas.microsoft.com/office/powerpoint/2013/main/command">
      <pc:docMk/>
      <pc:sldMk cId="810191124" sldId="262"/>
    </pc:sldMkLst>
    <p188:txBody>
      <a:bodyPr/>
      <a:lstStyle/>
      <a:p>
        <a:r>
          <a:rPr lang="de-CH"/>
          <a:t>Noah</a:t>
        </a:r>
      </a:p>
    </p188:txBody>
  </p188:cm>
</p188:cmLst>
</file>

<file path=ppt/comments/modernComment_10A_F39BBB7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5EFB065-6C31-0B42-A004-23B6E7290EFC}" authorId="{7E268343-A2A6-B6D8-EC69-CE67C5B54F68}" created="2023-07-11T06:11:55.150">
    <pc:sldMkLst xmlns:pc="http://schemas.microsoft.com/office/powerpoint/2013/main/command">
      <pc:docMk/>
      <pc:sldMk cId="4087069561" sldId="266"/>
    </pc:sldMkLst>
    <p188:txBody>
      <a:bodyPr/>
      <a:lstStyle/>
      <a:p>
        <a:r>
          <a:rPr lang="de-CH"/>
          <a:t>Noah
</a:t>
        </a:r>
      </a:p>
    </p188:txBody>
  </p188:cm>
</p188:cmLst>
</file>

<file path=ppt/comments/modernComment_10C_7D92940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1AE9EE9-4BAD-AF44-9EC5-00CB0ED591D9}" authorId="{7E268343-A2A6-B6D8-EC69-CE67C5B54F68}" created="2023-07-11T06:11:11.301">
    <pc:sldMkLst xmlns:pc="http://schemas.microsoft.com/office/powerpoint/2013/main/command">
      <pc:docMk/>
      <pc:sldMk cId="2106758158" sldId="268"/>
    </pc:sldMkLst>
    <p188:txBody>
      <a:bodyPr/>
      <a:lstStyle/>
      <a:p>
        <a:r>
          <a:rPr lang="de-CH"/>
          <a:t>Domnik</a:t>
        </a:r>
      </a:p>
    </p188:txBody>
  </p188:cm>
</p188:cmLst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7/11/23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1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7/11/23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98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7/11/23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7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7/11/23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81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7/11/23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77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7/11/23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01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7/11/23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21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7/11/23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319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7/11/23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373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7/11/23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853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7/11/23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5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7/11/23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224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00_AB76C6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0A_F39BBB7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02_F1981A3C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03_B1693F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06_304A89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04_1D4D87B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0C_7D92940E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05_A125984B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BADE0FD-83F0-45DF-C7E0-CA5054D574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64583" y="686020"/>
            <a:ext cx="5859787" cy="2742980"/>
          </a:xfrm>
        </p:spPr>
        <p:txBody>
          <a:bodyPr>
            <a:normAutofit/>
          </a:bodyPr>
          <a:lstStyle/>
          <a:p>
            <a:pPr algn="ctr"/>
            <a:endParaRPr lang="de-CH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975D2F0-EC32-384B-073C-80A391850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4583" y="3602038"/>
            <a:ext cx="5859787" cy="2569942"/>
          </a:xfrm>
        </p:spPr>
        <p:txBody>
          <a:bodyPr>
            <a:normAutofit/>
          </a:bodyPr>
          <a:lstStyle/>
          <a:p>
            <a:pPr algn="ctr"/>
            <a:endParaRPr lang="de-CH">
              <a:solidFill>
                <a:srgbClr val="FFFFFF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A87D413-7BAA-462C-B2E4-D3E7F1B84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C2E2750-B9DE-455A-B750-2FAFF87D8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A77A1618-AFD3-49E5-A4AC-89FA51FA99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76DC57-ED9C-40FB-A897-CDD7D6222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53" name="Freeform: Shape 14">
              <a:extLst>
                <a:ext uri="{FF2B5EF4-FFF2-40B4-BE49-F238E27FC236}">
                  <a16:creationId xmlns:a16="http://schemas.microsoft.com/office/drawing/2014/main" id="{6BB714E6-B071-4696-ACD5-A9A96F929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A303CB3D-0086-4A58-BDAE-F18B143EE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54" name="Graphic 9">
              <a:extLst>
                <a:ext uri="{FF2B5EF4-FFF2-40B4-BE49-F238E27FC236}">
                  <a16:creationId xmlns:a16="http://schemas.microsoft.com/office/drawing/2014/main" id="{8AB02D57-74BD-4B38-94E0-EF2F291E0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pic>
        <p:nvPicPr>
          <p:cNvPr id="1026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143E1DAA-7C5D-5095-400B-D09924FD7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30DE6C9A-0108-7A5D-5969-5C7AF7697134}"/>
              </a:ext>
            </a:extLst>
          </p:cNvPr>
          <p:cNvSpPr txBox="1"/>
          <p:nvPr/>
        </p:nvSpPr>
        <p:spPr>
          <a:xfrm>
            <a:off x="616234" y="610081"/>
            <a:ext cx="4951997" cy="634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5400" dirty="0">
                <a:latin typeface="Aharoni" panose="02010803020104030203" pitchFamily="2" charset="-79"/>
                <a:cs typeface="Aharoni" panose="02010803020104030203" pitchFamily="2" charset="-79"/>
              </a:rPr>
              <a:t>Alternativen</a:t>
            </a:r>
          </a:p>
          <a:p>
            <a:r>
              <a:rPr lang="de-CH" sz="5400" dirty="0">
                <a:latin typeface="Aharoni" panose="02010803020104030203" pitchFamily="2" charset="-79"/>
                <a:cs typeface="Aharoni" panose="02010803020104030203" pitchFamily="2" charset="-79"/>
              </a:rPr>
              <a:t>zu Outlook</a:t>
            </a:r>
          </a:p>
          <a:p>
            <a:r>
              <a:rPr lang="de-CH" sz="5400" dirty="0">
                <a:latin typeface="Aharoni" panose="02010803020104030203" pitchFamily="2" charset="-79"/>
                <a:cs typeface="Aharoni" panose="02010803020104030203" pitchFamily="2" charset="-79"/>
              </a:rPr>
              <a:t>Kennen lernen</a:t>
            </a:r>
          </a:p>
          <a:p>
            <a:endParaRPr lang="de-CH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de-CH" dirty="0">
                <a:latin typeface="Aharoni" panose="02010803020104030203" pitchFamily="2" charset="-79"/>
                <a:cs typeface="Aharoni" panose="02010803020104030203" pitchFamily="2" charset="-79"/>
              </a:rPr>
              <a:t>Heuberger Kristian, Gertsch Noah, </a:t>
            </a:r>
          </a:p>
          <a:p>
            <a:r>
              <a:rPr lang="de-CH" dirty="0">
                <a:latin typeface="Aharoni" panose="02010803020104030203" pitchFamily="2" charset="-79"/>
                <a:cs typeface="Aharoni" panose="02010803020104030203" pitchFamily="2" charset="-79"/>
              </a:rPr>
              <a:t>Winterleitner Dominik</a:t>
            </a:r>
          </a:p>
          <a:p>
            <a:endParaRPr lang="de-CH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de-CH" sz="3200" dirty="0">
                <a:latin typeface="Aharoni" panose="02010803020104030203" pitchFamily="2" charset="-79"/>
                <a:cs typeface="Aharoni" panose="02010803020104030203" pitchFamily="2" charset="-79"/>
              </a:rPr>
              <a:t>11.07.2023</a:t>
            </a:r>
          </a:p>
          <a:p>
            <a:endParaRPr lang="de-CH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de-CH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028" name="Picture 4" descr="Thunderbird — E-Mails leicht gemacht. — Thunderbird">
            <a:extLst>
              <a:ext uri="{FF2B5EF4-FFF2-40B4-BE49-F238E27FC236}">
                <a16:creationId xmlns:a16="http://schemas.microsoft.com/office/drawing/2014/main" id="{765A708F-2BA8-2ED1-B6A2-439E8121A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9812" y="420487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668791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F02E81-6009-4A59-27B3-D7DE2045D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032E54-1963-2A58-7AEE-4D7FDB683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A8E61BB7-CF83-BB63-AE27-A41D6F120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0DC8FFE-6CC4-5B04-C06A-4F83CE10CCD3}"/>
              </a:ext>
            </a:extLst>
          </p:cNvPr>
          <p:cNvSpPr txBox="1"/>
          <p:nvPr/>
        </p:nvSpPr>
        <p:spPr>
          <a:xfrm>
            <a:off x="381000" y="2661661"/>
            <a:ext cx="11430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3800" b="1" dirty="0" err="1"/>
              <a:t>Kahoot</a:t>
            </a:r>
            <a:r>
              <a:rPr lang="de-CH" sz="13800" b="1" dirty="0"/>
              <a:t>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52E6D59-7B49-DD93-181C-353FE07459A7}"/>
              </a:ext>
            </a:extLst>
          </p:cNvPr>
          <p:cNvSpPr txBox="1"/>
          <p:nvPr/>
        </p:nvSpPr>
        <p:spPr>
          <a:xfrm>
            <a:off x="10744200" y="6273225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dirty="0"/>
              <a:t>9 / 11</a:t>
            </a:r>
          </a:p>
        </p:txBody>
      </p:sp>
    </p:spTree>
    <p:extLst>
      <p:ext uri="{BB962C8B-B14F-4D97-AF65-F5344CB8AC3E}">
        <p14:creationId xmlns:p14="http://schemas.microsoft.com/office/powerpoint/2010/main" val="4261912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F02E81-6009-4A59-27B3-D7DE2045D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032E54-1963-2A58-7AEE-4D7FDB683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A8E61BB7-CF83-BB63-AE27-A41D6F120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0DC8FFE-6CC4-5B04-C06A-4F83CE10CCD3}"/>
              </a:ext>
            </a:extLst>
          </p:cNvPr>
          <p:cNvSpPr txBox="1"/>
          <p:nvPr/>
        </p:nvSpPr>
        <p:spPr>
          <a:xfrm>
            <a:off x="2417944" y="176668"/>
            <a:ext cx="73561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7200" b="1" dirty="0"/>
              <a:t>Ihr Feedback ist uns wichtig!</a:t>
            </a:r>
          </a:p>
        </p:txBody>
      </p:sp>
      <p:pic>
        <p:nvPicPr>
          <p:cNvPr id="6150" name="Picture 6" descr="Bild">
            <a:extLst>
              <a:ext uri="{FF2B5EF4-FFF2-40B4-BE49-F238E27FC236}">
                <a16:creationId xmlns:a16="http://schemas.microsoft.com/office/drawing/2014/main" id="{CE4BFDE9-A781-7EBB-A7FC-BF69EF3C01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619" y="2523725"/>
            <a:ext cx="4144618" cy="4144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08C435A-60E3-BB31-D05F-B2613E8F24A0}"/>
              </a:ext>
            </a:extLst>
          </p:cNvPr>
          <p:cNvSpPr txBox="1"/>
          <p:nvPr/>
        </p:nvSpPr>
        <p:spPr>
          <a:xfrm>
            <a:off x="10744200" y="6273225"/>
            <a:ext cx="13484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dirty="0"/>
              <a:t>10 / 11</a:t>
            </a:r>
          </a:p>
        </p:txBody>
      </p:sp>
    </p:spTree>
    <p:extLst>
      <p:ext uri="{BB962C8B-B14F-4D97-AF65-F5344CB8AC3E}">
        <p14:creationId xmlns:p14="http://schemas.microsoft.com/office/powerpoint/2010/main" val="408706956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2456C8-7C89-F26A-F603-B938EFFF1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C65658-D942-63D7-4C20-008F77362C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96C6720B-25B2-AE29-B782-9988BF858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56584398-DCDC-3CB2-8310-8FBF2568ACEF}"/>
              </a:ext>
            </a:extLst>
          </p:cNvPr>
          <p:cNvSpPr txBox="1"/>
          <p:nvPr/>
        </p:nvSpPr>
        <p:spPr>
          <a:xfrm>
            <a:off x="1384939" y="2096713"/>
            <a:ext cx="94221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7200" b="1" dirty="0"/>
              <a:t>Vielen Dank für Ihre Aufmerksamkeit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8C20B71-FE39-DE88-34A8-B18DFBE80456}"/>
              </a:ext>
            </a:extLst>
          </p:cNvPr>
          <p:cNvSpPr txBox="1"/>
          <p:nvPr/>
        </p:nvSpPr>
        <p:spPr>
          <a:xfrm>
            <a:off x="10744200" y="6273225"/>
            <a:ext cx="13484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dirty="0"/>
              <a:t>11 / 11</a:t>
            </a:r>
          </a:p>
        </p:txBody>
      </p:sp>
    </p:spTree>
    <p:extLst>
      <p:ext uri="{BB962C8B-B14F-4D97-AF65-F5344CB8AC3E}">
        <p14:creationId xmlns:p14="http://schemas.microsoft.com/office/powerpoint/2010/main" val="1893193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36272C-8932-A7B2-62D8-DF394B349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A4256AE-B63C-09A3-6963-DC1E155B5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3C5077A1-8F1E-52EB-47C3-C747443FE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9A5996D-2639-861F-6C0A-A8DD865FB48A}"/>
              </a:ext>
            </a:extLst>
          </p:cNvPr>
          <p:cNvSpPr txBox="1"/>
          <p:nvPr/>
        </p:nvSpPr>
        <p:spPr>
          <a:xfrm>
            <a:off x="590550" y="866775"/>
            <a:ext cx="7267575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4000" b="1" dirty="0"/>
              <a:t>Was Sie heute lernen werden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endParaRPr lang="de-CH" dirty="0"/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de-CH" sz="3200" dirty="0"/>
              <a:t>Thunderbird kennen lernen 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de-CH" sz="3200" dirty="0"/>
              <a:t>Was ist ein PIM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de-CH" sz="3200" dirty="0"/>
              <a:t>Funktionen von Thunderbird 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de-CH" sz="3200" dirty="0"/>
              <a:t>Synchronisation mit Outlook </a:t>
            </a:r>
          </a:p>
          <a:p>
            <a:pPr marL="285750" indent="-285750">
              <a:buFontTx/>
              <a:buChar char="-"/>
            </a:pPr>
            <a:endParaRPr lang="de-CH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85FEE66-BD85-8EB4-D729-D862C019DCD8}"/>
              </a:ext>
            </a:extLst>
          </p:cNvPr>
          <p:cNvSpPr txBox="1"/>
          <p:nvPr/>
        </p:nvSpPr>
        <p:spPr>
          <a:xfrm>
            <a:off x="10744200" y="6273225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dirty="0"/>
              <a:t>1 / 11</a:t>
            </a:r>
          </a:p>
        </p:txBody>
      </p:sp>
    </p:spTree>
    <p:extLst>
      <p:ext uri="{BB962C8B-B14F-4D97-AF65-F5344CB8AC3E}">
        <p14:creationId xmlns:p14="http://schemas.microsoft.com/office/powerpoint/2010/main" val="405327724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D2041-1769-21AC-A4BA-608EB1AFA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5B35C5-545B-FDFF-F50F-4ABD42B0A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AE092F96-BA73-84E0-C126-60C328A4E2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806F493-AA96-DA0B-65D8-548F893EDC45}"/>
              </a:ext>
            </a:extLst>
          </p:cNvPr>
          <p:cNvSpPr txBox="1"/>
          <p:nvPr/>
        </p:nvSpPr>
        <p:spPr>
          <a:xfrm>
            <a:off x="2266950" y="1709679"/>
            <a:ext cx="726757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9900" dirty="0"/>
              <a:t>PIM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71574FC-E720-ABC9-AA5D-45B714A3C139}"/>
              </a:ext>
            </a:extLst>
          </p:cNvPr>
          <p:cNvSpPr txBox="1"/>
          <p:nvPr/>
        </p:nvSpPr>
        <p:spPr>
          <a:xfrm>
            <a:off x="584462" y="5031279"/>
            <a:ext cx="102768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5400" b="1" dirty="0"/>
              <a:t>P</a:t>
            </a:r>
            <a:r>
              <a:rPr lang="de-CH" sz="5400" dirty="0"/>
              <a:t>ersonal </a:t>
            </a:r>
            <a:r>
              <a:rPr lang="de-CH" sz="5400" b="1" dirty="0"/>
              <a:t>I</a:t>
            </a:r>
            <a:r>
              <a:rPr lang="de-CH" sz="5400" dirty="0"/>
              <a:t>nformation </a:t>
            </a:r>
            <a:r>
              <a:rPr lang="de-CH" sz="5400" b="1" dirty="0"/>
              <a:t>M</a:t>
            </a:r>
            <a:r>
              <a:rPr lang="de-CH" sz="5400" dirty="0"/>
              <a:t>anagement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7B2C6EE-D95A-F404-952D-F2EA7C28AEB2}"/>
              </a:ext>
            </a:extLst>
          </p:cNvPr>
          <p:cNvSpPr txBox="1"/>
          <p:nvPr/>
        </p:nvSpPr>
        <p:spPr>
          <a:xfrm>
            <a:off x="10744200" y="6273225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dirty="0"/>
              <a:t>2 / 11</a:t>
            </a:r>
          </a:p>
        </p:txBody>
      </p:sp>
    </p:spTree>
    <p:extLst>
      <p:ext uri="{BB962C8B-B14F-4D97-AF65-F5344CB8AC3E}">
        <p14:creationId xmlns:p14="http://schemas.microsoft.com/office/powerpoint/2010/main" val="2976464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E4DD66-8A97-55C6-22BE-983294325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7D5400-A848-7A7A-8ECF-AC036F2C7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8308E39D-6773-6E72-5378-9D7D1A3E0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10DA7B4-E12D-A5C6-0B5E-CC7D4BEB5335}"/>
              </a:ext>
            </a:extLst>
          </p:cNvPr>
          <p:cNvSpPr txBox="1"/>
          <p:nvPr/>
        </p:nvSpPr>
        <p:spPr>
          <a:xfrm>
            <a:off x="957588" y="2054931"/>
            <a:ext cx="102768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8000" dirty="0"/>
              <a:t>Welchen PIM-Software verwenden Sie?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0740469-9497-3BA9-1667-DB2C65EF4ACF}"/>
              </a:ext>
            </a:extLst>
          </p:cNvPr>
          <p:cNvSpPr txBox="1"/>
          <p:nvPr/>
        </p:nvSpPr>
        <p:spPr>
          <a:xfrm>
            <a:off x="10744200" y="6273225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dirty="0"/>
              <a:t>3 / 11</a:t>
            </a:r>
          </a:p>
        </p:txBody>
      </p:sp>
    </p:spTree>
    <p:extLst>
      <p:ext uri="{BB962C8B-B14F-4D97-AF65-F5344CB8AC3E}">
        <p14:creationId xmlns:p14="http://schemas.microsoft.com/office/powerpoint/2010/main" val="810191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04927C2F-1479-C20C-E8CF-DA7354082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BC46CD1-46F4-0731-237C-2250BCF7C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1673AA-7049-478E-F606-B84B59B35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2050" name="Picture 2" descr="Bild">
            <a:extLst>
              <a:ext uri="{FF2B5EF4-FFF2-40B4-BE49-F238E27FC236}">
                <a16:creationId xmlns:a16="http://schemas.microsoft.com/office/drawing/2014/main" id="{49D9BCFC-7E12-5562-E677-B4C8C4B722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166" y="516835"/>
            <a:ext cx="12220166" cy="580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162027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04927C2F-1479-C20C-E8CF-DA7354082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Bild">
            <a:extLst>
              <a:ext uri="{FF2B5EF4-FFF2-40B4-BE49-F238E27FC236}">
                <a16:creationId xmlns:a16="http://schemas.microsoft.com/office/drawing/2014/main" id="{29B3377B-73FB-B551-5922-3B0612FB12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49" y="401953"/>
            <a:ext cx="8984926" cy="6054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675815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915711-1263-B7A6-8ED7-82626A8F6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7345D1-AA34-EF04-0CED-5641C208F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4D9C72F6-6EA9-4776-F14B-5D3DCE03E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76803F6-1402-8E12-750E-D5705C4CE253}"/>
              </a:ext>
            </a:extLst>
          </p:cNvPr>
          <p:cNvSpPr txBox="1"/>
          <p:nvPr/>
        </p:nvSpPr>
        <p:spPr>
          <a:xfrm>
            <a:off x="457200" y="302290"/>
            <a:ext cx="102768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5400" dirty="0"/>
              <a:t>Thunderbird</a:t>
            </a:r>
          </a:p>
        </p:txBody>
      </p:sp>
      <p:pic>
        <p:nvPicPr>
          <p:cNvPr id="6" name="Picture 4" descr="Thunderbird — E-Mails leicht gemacht. — Thunderbird">
            <a:extLst>
              <a:ext uri="{FF2B5EF4-FFF2-40B4-BE49-F238E27FC236}">
                <a16:creationId xmlns:a16="http://schemas.microsoft.com/office/drawing/2014/main" id="{8CF530C9-15C0-BF31-BA75-AAA66267E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7447" y="199360"/>
            <a:ext cx="1897353" cy="1897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667000F-32CD-B879-6F6E-D9AFC6CDEA2A}"/>
              </a:ext>
            </a:extLst>
          </p:cNvPr>
          <p:cNvSpPr txBox="1"/>
          <p:nvPr/>
        </p:nvSpPr>
        <p:spPr>
          <a:xfrm>
            <a:off x="509300" y="1790980"/>
            <a:ext cx="1027682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/>
              <a:t>Entwickler: </a:t>
            </a:r>
            <a:r>
              <a:rPr lang="de-CH" sz="2400" dirty="0"/>
              <a:t>Mozilla </a:t>
            </a:r>
            <a:r>
              <a:rPr lang="de-CH" sz="2400" dirty="0" err="1"/>
              <a:t>Foundation</a:t>
            </a:r>
            <a:endParaRPr lang="de-CH" sz="2400" dirty="0"/>
          </a:p>
          <a:p>
            <a:endParaRPr lang="de-CH" sz="2400" dirty="0"/>
          </a:p>
          <a:p>
            <a:r>
              <a:rPr lang="de-CH" sz="2400" b="1" dirty="0"/>
              <a:t>Erscheinungsjahr: </a:t>
            </a:r>
            <a:r>
              <a:rPr lang="de-CH" sz="2400" dirty="0"/>
              <a:t>2004</a:t>
            </a:r>
          </a:p>
          <a:p>
            <a:endParaRPr lang="de-CH" sz="2400" dirty="0"/>
          </a:p>
          <a:p>
            <a:r>
              <a:rPr lang="de-CH" sz="2400" b="1" dirty="0"/>
              <a:t>Unterstützte Email Protokolle: </a:t>
            </a:r>
            <a:r>
              <a:rPr lang="de-CH" sz="2400" dirty="0"/>
              <a:t>POP3, IMAP und SMTP</a:t>
            </a:r>
          </a:p>
          <a:p>
            <a:endParaRPr lang="de-CH" sz="2400" dirty="0"/>
          </a:p>
          <a:p>
            <a:r>
              <a:rPr lang="de-CH" sz="2400" b="1" dirty="0"/>
              <a:t>Funktionen: </a:t>
            </a:r>
            <a:r>
              <a:rPr lang="de-CH" sz="2400" dirty="0"/>
              <a:t>Emails versenden, Kalender, Aufgaben, Add-</a:t>
            </a:r>
            <a:r>
              <a:rPr lang="de-CH" sz="2400" dirty="0" err="1"/>
              <a:t>ons</a:t>
            </a:r>
            <a:r>
              <a:rPr lang="de-CH" sz="2400" dirty="0"/>
              <a:t> hinzufügen, etc..</a:t>
            </a:r>
          </a:p>
          <a:p>
            <a:endParaRPr lang="de-CH" sz="2400" dirty="0"/>
          </a:p>
          <a:p>
            <a:r>
              <a:rPr lang="de-CH" sz="2400" b="1" dirty="0"/>
              <a:t>Webversion: </a:t>
            </a:r>
            <a:r>
              <a:rPr lang="de-CH" sz="2400" dirty="0"/>
              <a:t>Nein</a:t>
            </a:r>
          </a:p>
          <a:p>
            <a:endParaRPr lang="de-CH" sz="2400" dirty="0"/>
          </a:p>
          <a:p>
            <a:r>
              <a:rPr lang="de-CH" sz="2400" b="1" dirty="0"/>
              <a:t>Kostenpflichtig: </a:t>
            </a:r>
            <a:r>
              <a:rPr lang="de-CH" sz="2400" dirty="0"/>
              <a:t>Nein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35542B2-ED9D-5213-1D99-662380D80CDC}"/>
              </a:ext>
            </a:extLst>
          </p:cNvPr>
          <p:cNvSpPr txBox="1"/>
          <p:nvPr/>
        </p:nvSpPr>
        <p:spPr>
          <a:xfrm>
            <a:off x="10744200" y="6273225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dirty="0"/>
              <a:t>6 / 11</a:t>
            </a:r>
          </a:p>
        </p:txBody>
      </p:sp>
    </p:spTree>
    <p:extLst>
      <p:ext uri="{BB962C8B-B14F-4D97-AF65-F5344CB8AC3E}">
        <p14:creationId xmlns:p14="http://schemas.microsoft.com/office/powerpoint/2010/main" val="2703595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E7846E-08C5-DA05-5D0E-D7E260F9E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C7FA0F-5F81-B426-91EE-E7496DFAB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C59B91E1-131D-1AAD-E1AE-44D416E8D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93F97FCE-A5F8-D63C-11B6-B87125D2E9C9}"/>
              </a:ext>
            </a:extLst>
          </p:cNvPr>
          <p:cNvSpPr txBox="1"/>
          <p:nvPr/>
        </p:nvSpPr>
        <p:spPr>
          <a:xfrm>
            <a:off x="457200" y="564948"/>
            <a:ext cx="1143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7200" b="1" dirty="0"/>
              <a:t>Thunderbird installieren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8032BC8-81D4-97B4-F5DC-8B025FB46EE2}"/>
              </a:ext>
            </a:extLst>
          </p:cNvPr>
          <p:cNvSpPr txBox="1"/>
          <p:nvPr/>
        </p:nvSpPr>
        <p:spPr>
          <a:xfrm>
            <a:off x="1636459" y="2414885"/>
            <a:ext cx="89190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4400" b="1" dirty="0"/>
              <a:t>Befolgen Sie die Schritte in der </a:t>
            </a:r>
          </a:p>
          <a:p>
            <a:pPr algn="ctr"/>
            <a:r>
              <a:rPr lang="de-CH" sz="4400" b="1" dirty="0"/>
              <a:t>Doku von </a:t>
            </a:r>
            <a:r>
              <a:rPr lang="de-CH" sz="4400" b="1"/>
              <a:t>Seite 8 -9</a:t>
            </a:r>
            <a:endParaRPr lang="de-CH" sz="4400" b="1" dirty="0"/>
          </a:p>
          <a:p>
            <a:pPr algn="ctr"/>
            <a:endParaRPr lang="de-CH" sz="4400" b="1" dirty="0"/>
          </a:p>
          <a:p>
            <a:pPr algn="ctr"/>
            <a:endParaRPr lang="de-CH" sz="4400" b="1" dirty="0"/>
          </a:p>
          <a:p>
            <a:pPr algn="ctr"/>
            <a:r>
              <a:rPr lang="de-CH" sz="4400" b="1" dirty="0"/>
              <a:t>Bei Fragen dürfen Sie sich melden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54BE9B5-561C-D0F9-CCFD-5286F5C6F62A}"/>
              </a:ext>
            </a:extLst>
          </p:cNvPr>
          <p:cNvSpPr txBox="1"/>
          <p:nvPr/>
        </p:nvSpPr>
        <p:spPr>
          <a:xfrm>
            <a:off x="10744200" y="6273225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dirty="0"/>
              <a:t>7 / 11</a:t>
            </a:r>
          </a:p>
        </p:txBody>
      </p:sp>
    </p:spTree>
    <p:extLst>
      <p:ext uri="{BB962C8B-B14F-4D97-AF65-F5344CB8AC3E}">
        <p14:creationId xmlns:p14="http://schemas.microsoft.com/office/powerpoint/2010/main" val="2289700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E7846E-08C5-DA05-5D0E-D7E260F9E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C7FA0F-5F81-B426-91EE-E7496DFAB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icture 2" descr="What Is Information Technology? (+Uses in Business and Life)">
            <a:extLst>
              <a:ext uri="{FF2B5EF4-FFF2-40B4-BE49-F238E27FC236}">
                <a16:creationId xmlns:a16="http://schemas.microsoft.com/office/drawing/2014/main" id="{C59B91E1-131D-1AAD-E1AE-44D416E8D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" y="0"/>
            <a:ext cx="12192000" cy="696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93F97FCE-A5F8-D63C-11B6-B87125D2E9C9}"/>
              </a:ext>
            </a:extLst>
          </p:cNvPr>
          <p:cNvSpPr txBox="1"/>
          <p:nvPr/>
        </p:nvSpPr>
        <p:spPr>
          <a:xfrm>
            <a:off x="457200" y="564948"/>
            <a:ext cx="11430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7200" b="1" dirty="0"/>
              <a:t>Thunderbird mit Outlook synchronisieren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8032BC8-81D4-97B4-F5DC-8B025FB46EE2}"/>
              </a:ext>
            </a:extLst>
          </p:cNvPr>
          <p:cNvSpPr txBox="1"/>
          <p:nvPr/>
        </p:nvSpPr>
        <p:spPr>
          <a:xfrm>
            <a:off x="1636459" y="3091994"/>
            <a:ext cx="891908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4400" b="1" dirty="0"/>
              <a:t>Befolgen Sie die Schritte in der </a:t>
            </a:r>
          </a:p>
          <a:p>
            <a:pPr algn="ctr"/>
            <a:r>
              <a:rPr lang="de-CH" sz="4400" b="1" dirty="0"/>
              <a:t>Doku von Seite </a:t>
            </a:r>
          </a:p>
          <a:p>
            <a:pPr algn="ctr"/>
            <a:endParaRPr lang="de-CH" sz="4400" b="1" dirty="0"/>
          </a:p>
          <a:p>
            <a:pPr algn="ctr"/>
            <a:r>
              <a:rPr lang="de-CH" sz="4400" b="1" dirty="0"/>
              <a:t>Bei Fragen dürfen Sie sich melden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A748030-5E0E-E278-9A5D-DBCDDE3088FA}"/>
              </a:ext>
            </a:extLst>
          </p:cNvPr>
          <p:cNvSpPr txBox="1"/>
          <p:nvPr/>
        </p:nvSpPr>
        <p:spPr>
          <a:xfrm>
            <a:off x="10744200" y="6273225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200" dirty="0"/>
              <a:t>8 / 11</a:t>
            </a:r>
          </a:p>
        </p:txBody>
      </p:sp>
    </p:spTree>
    <p:extLst>
      <p:ext uri="{BB962C8B-B14F-4D97-AF65-F5344CB8AC3E}">
        <p14:creationId xmlns:p14="http://schemas.microsoft.com/office/powerpoint/2010/main" val="2472744884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VTI">
  <a:themeElements>
    <a:clrScheme name="AnalogousFromLightSeedLeftStep">
      <a:dk1>
        <a:srgbClr val="000000"/>
      </a:dk1>
      <a:lt1>
        <a:srgbClr val="FFFFFF"/>
      </a:lt1>
      <a:dk2>
        <a:srgbClr val="243241"/>
      </a:dk2>
      <a:lt2>
        <a:srgbClr val="E2E5E8"/>
      </a:lt2>
      <a:accent1>
        <a:srgbClr val="BA9C80"/>
      </a:accent1>
      <a:accent2>
        <a:srgbClr val="BA827F"/>
      </a:accent2>
      <a:accent3>
        <a:srgbClr val="C594A6"/>
      </a:accent3>
      <a:accent4>
        <a:srgbClr val="BA7FAD"/>
      </a:accent4>
      <a:accent5>
        <a:srgbClr val="BC94C5"/>
      </a:accent5>
      <a:accent6>
        <a:srgbClr val="967FBA"/>
      </a:accent6>
      <a:hlink>
        <a:srgbClr val="5E85A8"/>
      </a:hlink>
      <a:folHlink>
        <a:srgbClr val="7F7F7F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2E7227D3B85A847A98E13263ECD13F4" ma:contentTypeVersion="4" ma:contentTypeDescription="Ein neues Dokument erstellen." ma:contentTypeScope="" ma:versionID="e4cb8748fd4f1d9d779eb548f7a16608">
  <xsd:schema xmlns:xsd="http://www.w3.org/2001/XMLSchema" xmlns:xs="http://www.w3.org/2001/XMLSchema" xmlns:p="http://schemas.microsoft.com/office/2006/metadata/properties" xmlns:ns2="323dff2e-208b-403c-a255-8c18920fcfe0" targetNamespace="http://schemas.microsoft.com/office/2006/metadata/properties" ma:root="true" ma:fieldsID="5ecfdf57fa03e88895c8759240f94dff" ns2:_="">
    <xsd:import namespace="323dff2e-208b-403c-a255-8c18920fcfe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3dff2e-208b-403c-a255-8c18920fcfe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B61D308-A401-4EC3-8904-2D299173D0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3dff2e-208b-403c-a255-8c18920fcfe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920219E-6AE9-4379-8BAB-663BA920A8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</Words>
  <Application>Microsoft Macintosh PowerPoint</Application>
  <PresentationFormat>Breitbild</PresentationFormat>
  <Paragraphs>52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Aharoni</vt:lpstr>
      <vt:lpstr>Arial</vt:lpstr>
      <vt:lpstr>Gill Sans Nova</vt:lpstr>
      <vt:lpstr>TropicVTI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Winterleitner Dominik Nathanael</dc:creator>
  <cp:lastModifiedBy>Gertsch Noah</cp:lastModifiedBy>
  <cp:revision>1</cp:revision>
  <dcterms:created xsi:type="dcterms:W3CDTF">2023-07-10T08:18:13Z</dcterms:created>
  <dcterms:modified xsi:type="dcterms:W3CDTF">2023-07-11T06:16:58Z</dcterms:modified>
</cp:coreProperties>
</file>

<file path=docProps/thumbnail.jpeg>
</file>